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8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1C4A5-3148-4998-9DD3-CE75774DE85F}" type="datetimeFigureOut">
              <a:rPr lang="en-IE" smtClean="0"/>
              <a:pPr/>
              <a:t>16/07/2019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A98DE-4A5B-4062-B6F1-9BCAFCF88771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1</a:t>
            </a:fld>
            <a:endParaRPr lang="en-I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6DA1DB-8571-4ECE-9055-1DB7D5CE7D4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3</a:t>
            </a:fld>
            <a:endParaRPr lang="en-I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4</a:t>
            </a:fld>
            <a:endParaRPr lang="en-I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5</a:t>
            </a:fld>
            <a:endParaRPr lang="en-I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6</a:t>
            </a:fld>
            <a:endParaRPr lang="en-I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7</a:t>
            </a:fld>
            <a:endParaRPr lang="en-I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8</a:t>
            </a:fld>
            <a:endParaRPr lang="en-I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9</a:t>
            </a:fld>
            <a:endParaRPr lang="en-I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10</a:t>
            </a:fld>
            <a:endParaRPr lang="en-I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11</a:t>
            </a:fld>
            <a:endParaRPr lang="en-I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12</a:t>
            </a:fld>
            <a:endParaRPr lang="en-I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13</a:t>
            </a:fld>
            <a:endParaRPr lang="en-I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14</a:t>
            </a:fld>
            <a:endParaRPr lang="en-I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15</a:t>
            </a:fld>
            <a:endParaRPr lang="en-I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16</a:t>
            </a:fld>
            <a:endParaRPr lang="en-I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17</a:t>
            </a:fld>
            <a:endParaRPr lang="en-I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18</a:t>
            </a:fld>
            <a:endParaRPr lang="en-I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19</a:t>
            </a:fld>
            <a:endParaRPr lang="en-I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20</a:t>
            </a:fld>
            <a:endParaRPr lang="en-I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21</a:t>
            </a:fld>
            <a:endParaRPr lang="en-I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22</a:t>
            </a:fld>
            <a:endParaRPr lang="en-I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23</a:t>
            </a:fld>
            <a:endParaRPr lang="en-I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24</a:t>
            </a:fld>
            <a:endParaRPr lang="en-I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25</a:t>
            </a:fld>
            <a:endParaRPr lang="en-I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26</a:t>
            </a:fld>
            <a:endParaRPr lang="en-I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27</a:t>
            </a:fld>
            <a:endParaRPr lang="en-I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28</a:t>
            </a:fld>
            <a:endParaRPr lang="en-I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29</a:t>
            </a:fld>
            <a:endParaRPr lang="en-I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30</a:t>
            </a:fld>
            <a:endParaRPr lang="en-I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31</a:t>
            </a:fld>
            <a:endParaRPr lang="en-I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32</a:t>
            </a:fld>
            <a:endParaRPr lang="en-I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33</a:t>
            </a:fld>
            <a:endParaRPr lang="en-I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34</a:t>
            </a:fld>
            <a:endParaRPr lang="en-IE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35</a:t>
            </a:fld>
            <a:endParaRPr lang="en-IE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36</a:t>
            </a:fld>
            <a:endParaRPr lang="en-IE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37</a:t>
            </a:fld>
            <a:endParaRPr lang="en-IE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38</a:t>
            </a:fld>
            <a:endParaRPr lang="en-IE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39</a:t>
            </a:fld>
            <a:endParaRPr lang="en-IE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A98DE-4A5B-4062-B6F1-9BCAFCF88771}" type="slidenum">
              <a:rPr lang="en-IE" smtClean="0"/>
              <a:pPr/>
              <a:t>40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06AE-0B64-4215-B046-1F35956AA301}" type="datetimeFigureOut">
              <a:rPr lang="en-IE" smtClean="0"/>
              <a:pPr/>
              <a:t>16/07/2019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BFB-740E-4848-9D8D-5958F175222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06AE-0B64-4215-B046-1F35956AA301}" type="datetimeFigureOut">
              <a:rPr lang="en-IE" smtClean="0"/>
              <a:pPr/>
              <a:t>16/07/2019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BFB-740E-4848-9D8D-5958F175222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06AE-0B64-4215-B046-1F35956AA301}" type="datetimeFigureOut">
              <a:rPr lang="en-IE" smtClean="0"/>
              <a:pPr/>
              <a:t>16/07/2019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BFB-740E-4848-9D8D-5958F175222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06AE-0B64-4215-B046-1F35956AA301}" type="datetimeFigureOut">
              <a:rPr lang="en-IE" smtClean="0"/>
              <a:pPr/>
              <a:t>16/07/2019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BFB-740E-4848-9D8D-5958F175222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06AE-0B64-4215-B046-1F35956AA301}" type="datetimeFigureOut">
              <a:rPr lang="en-IE" smtClean="0"/>
              <a:pPr/>
              <a:t>16/07/2019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BFB-740E-4848-9D8D-5958F175222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06AE-0B64-4215-B046-1F35956AA301}" type="datetimeFigureOut">
              <a:rPr lang="en-IE" smtClean="0"/>
              <a:pPr/>
              <a:t>16/07/2019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BFB-740E-4848-9D8D-5958F175222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06AE-0B64-4215-B046-1F35956AA301}" type="datetimeFigureOut">
              <a:rPr lang="en-IE" smtClean="0"/>
              <a:pPr/>
              <a:t>16/07/2019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BFB-740E-4848-9D8D-5958F175222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06AE-0B64-4215-B046-1F35956AA301}" type="datetimeFigureOut">
              <a:rPr lang="en-IE" smtClean="0"/>
              <a:pPr/>
              <a:t>16/07/2019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BFB-740E-4848-9D8D-5958F175222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06AE-0B64-4215-B046-1F35956AA301}" type="datetimeFigureOut">
              <a:rPr lang="en-IE" smtClean="0"/>
              <a:pPr/>
              <a:t>16/07/2019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BFB-740E-4848-9D8D-5958F175222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06AE-0B64-4215-B046-1F35956AA301}" type="datetimeFigureOut">
              <a:rPr lang="en-IE" smtClean="0"/>
              <a:pPr/>
              <a:t>16/07/2019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BFB-740E-4848-9D8D-5958F175222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06AE-0B64-4215-B046-1F35956AA301}" type="datetimeFigureOut">
              <a:rPr lang="en-IE" smtClean="0"/>
              <a:pPr/>
              <a:t>16/07/2019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FEBFB-740E-4848-9D8D-5958F175222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906AE-0B64-4215-B046-1F35956AA301}" type="datetimeFigureOut">
              <a:rPr lang="en-IE" smtClean="0"/>
              <a:pPr/>
              <a:t>16/07/2019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FEBFB-740E-4848-9D8D-5958F175222D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836712"/>
            <a:ext cx="7700392" cy="1686049"/>
          </a:xfrm>
        </p:spPr>
        <p:txBody>
          <a:bodyPr>
            <a:normAutofit fontScale="90000"/>
          </a:bodyPr>
          <a:lstStyle/>
          <a:p>
            <a:r>
              <a:rPr lang="en-IE" sz="3200" b="1" dirty="0" smtClean="0"/>
              <a:t/>
            </a:r>
            <a:br>
              <a:rPr lang="en-IE" sz="3200" b="1" dirty="0" smtClean="0"/>
            </a:br>
            <a:r>
              <a:rPr lang="en-IE" sz="3200" b="1" dirty="0" smtClean="0"/>
              <a:t>Theatre among </a:t>
            </a:r>
            <a:r>
              <a:rPr lang="en-IE" sz="3200" b="1" dirty="0" smtClean="0"/>
              <a:t>Strangers</a:t>
            </a:r>
            <a:br>
              <a:rPr lang="en-IE" sz="3200" b="1" dirty="0" smtClean="0"/>
            </a:br>
            <a:r>
              <a:rPr lang="en-IE" sz="3200" b="1" dirty="0" smtClean="0"/>
              <a:t>Brecht </a:t>
            </a:r>
            <a:r>
              <a:rPr lang="en-IE" sz="3200" b="1" dirty="0" smtClean="0"/>
              <a:t>and East Asia</a:t>
            </a:r>
            <a:r>
              <a:rPr lang="en-IE" sz="3200" b="1" dirty="0" smtClean="0"/>
              <a:t/>
            </a:r>
            <a:br>
              <a:rPr lang="en-IE" sz="3200" b="1" dirty="0" smtClean="0"/>
            </a:br>
            <a:endParaRPr lang="en-IE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2636912"/>
            <a:ext cx="6368752" cy="2569840"/>
          </a:xfrm>
        </p:spPr>
        <p:txBody>
          <a:bodyPr/>
          <a:lstStyle/>
          <a:p>
            <a:endParaRPr lang="en-IE" b="1" dirty="0" smtClean="0"/>
          </a:p>
          <a:p>
            <a:r>
              <a:rPr lang="en-IE" sz="2400" dirty="0" smtClean="0"/>
              <a:t>Antony Tatlow</a:t>
            </a:r>
            <a:endParaRPr lang="en-IE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5" name="Picture Placeholder 4" descr="000003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4969" r="4969"/>
          <a:stretch>
            <a:fillRect/>
          </a:stretch>
        </p:blipFill>
        <p:spPr>
          <a:xfrm>
            <a:off x="304800" y="0"/>
            <a:ext cx="8991600" cy="6858000"/>
          </a:xfr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100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Antony\Pictures\Crystal Media\Anthony Tatlow\Slides\Colour\IMG00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8645"/>
            <a:ext cx="9144000" cy="61407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Antony\Pictures\Crystal Media\Anthony Tatlow\Slides\Colour\IMG0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957" y="0"/>
            <a:ext cx="449408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Antony\Pictures\Crystal Media\Anthony Tatlow\Slides\Colour\IMG00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6639"/>
            <a:ext cx="9144000" cy="61447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Antony\Pictures\Crystal Media\Anthony Tatlow\Slides\Colour\IMG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9973"/>
            <a:ext cx="9144000" cy="61780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Antony\Pictures\Crystal Media\Anthony Tatlow\Slides\Colour\IMG0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8029"/>
            <a:ext cx="9144000" cy="6101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Antony\Pictures\Crystal Media\Anthony Tatlow\Slides\Colour\IMG0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0889"/>
            <a:ext cx="9144000" cy="60762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Antony\Pictures\Crystal Media\Anthony Tatlow\Slides\Colour\IMG0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2038"/>
            <a:ext cx="9144000" cy="61539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Antony\Pictures\Crystal Media\Anthony Tatlow\Slides\Colour\IMG0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7154"/>
            <a:ext cx="9144000" cy="61236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Antony\Pictures\Crystal Media\Anthony Tatlow\Slides\Colour\IMG0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5977"/>
            <a:ext cx="9144000" cy="61660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Antony\Pictures\Crystal Media\Anthony Tatlow\Slides\Colour\IMG00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2070"/>
            <a:ext cx="9144000" cy="61138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Antony\Pictures\Crystal Media\Anthony Tatlow\Slides\Colour\IMG0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3806"/>
            <a:ext cx="9144000" cy="6070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Antony\Pictures\Crystal Media\Anthony Tatlow\Slides\Colour\IMG0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5938"/>
            <a:ext cx="9144000" cy="60861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Antony\Pictures\Crystal Media\Anthony Tatlow\Slides\Colour\IMG0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8035"/>
            <a:ext cx="9144000" cy="61019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Antony\Pictures\Crystal Media\Anthony Tatlow\Slides\Colour\IMG0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9538"/>
            <a:ext cx="9144000" cy="60589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Antony\Pictures\Crystal Media\Anthony Tatlow\Slides\Colour\IMG00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2076"/>
            <a:ext cx="9144000" cy="59738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Antony\Pictures\Crystal Media\Anthony Tatlow\Slides\Colour\IMG00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9930" y="0"/>
            <a:ext cx="454414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Antony\Pictures\Brecht Perform\Senda JSNS\000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Antony\Pictures\Brecht Perform\Senda JSNS\000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Antony\Pictures\Brecht Perform\Senda JSNS\00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Antony\Pictures\Brecht Perform\Senda JSNS\00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Antony\Pictures\Brecht Perform\China\GXJ Silence\000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Antony\Pictures\Brecht Perform\China\GXJ Silence\000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Antony\Pictures\Brecht Perform\China\000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Antony\Pictures\Brecht Perform\China\00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Antony\Pictures\Brecht Perform\PETA\image0000005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45436" y="1851660"/>
            <a:ext cx="4453128" cy="3154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Antony\Pictures\Brecht Perform\PETA\image0000004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6292" y="1851660"/>
            <a:ext cx="4471416" cy="3154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Antony\Pictures\Brecht Perform\PETA\image0000003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0008" y="1851660"/>
            <a:ext cx="4443984" cy="3154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Users\Antony\Pictures\Crystal Media\Anthony Tatlow\Slides\Colour\IMG0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7803"/>
            <a:ext cx="9144000" cy="60823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Users\Antony\Pictures\Brecht Perform\PETA\image0000002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6292" y="1856232"/>
            <a:ext cx="4471416" cy="3145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Antony\Pictures\Brecht Perform\PETA\image0000001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8752" y="1222248"/>
            <a:ext cx="3206496" cy="4413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Antony\Pictures\Crystal Media\Anthony Tatlow\Slides\Colour\IMG00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6710"/>
            <a:ext cx="9144000" cy="60045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Users\Antony\Pictures\Brecht Perform\Machard HKAPA\00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Users\Antony\Pictures\Brecht Perform\Machard HKAPA\000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Users\Antony\Pictures\Brecht Perform\Machard HKAPA\000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:\Users\Antony\Pictures\Brecht Perform\Machard HKAPA\000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Users\Antony\Pictures\Brecht Perform\Machard HKAPA\00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Users\Antony\Pictures\Brecht Perform\Machard HKAPA\000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:\Users\Antony\Pictures\Brecht Perform\Machard HKAPA\00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0762"/>
            <a:ext cx="9144000" cy="61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42</Words>
  <Application>Microsoft Office PowerPoint</Application>
  <PresentationFormat>On-screen Show (4:3)</PresentationFormat>
  <Paragraphs>43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 Theatre among Strangers Brecht and East Asia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Brecht and Eat Asia</dc:title>
  <dc:creator>Antony</dc:creator>
  <cp:lastModifiedBy>Antony</cp:lastModifiedBy>
  <cp:revision>24</cp:revision>
  <dcterms:created xsi:type="dcterms:W3CDTF">2019-05-24T09:51:36Z</dcterms:created>
  <dcterms:modified xsi:type="dcterms:W3CDTF">2019-07-16T14:36:36Z</dcterms:modified>
</cp:coreProperties>
</file>